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92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89088D55-35BE-4E1A-A369-AD477DCC5511}">
          <p14:sldIdLst>
            <p14:sldId id="4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8EEE"/>
    <a:srgbClr val="D60000"/>
    <a:srgbClr val="4D2403"/>
    <a:srgbClr val="FFBB33"/>
    <a:srgbClr val="800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Stile medio 3 - 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Stile chiaro 3 - Color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76" autoAdjust="0"/>
  </p:normalViewPr>
  <p:slideViewPr>
    <p:cSldViewPr>
      <p:cViewPr varScale="1">
        <p:scale>
          <a:sx n="70" d="100"/>
          <a:sy n="70" d="100"/>
        </p:scale>
        <p:origin x="141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FC6B5-BF12-4EEB-909B-E9DD577B798B}" type="datetimeFigureOut">
              <a:rPr lang="it-IT" smtClean="0"/>
              <a:t>22/01/2025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FDD98-5A5A-4E92-94A0-403F19B624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0636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07/03/2022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5F255E-9F50-8AB2-07CF-747A8E7D7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6381328"/>
            <a:ext cx="7200800" cy="47667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it-IT" sz="1800" dirty="0">
                <a:solidFill>
                  <a:srgbClr val="0070C0"/>
                </a:solidFill>
              </a:rPr>
              <a:t>Ambito Territoriale per la provincia di Bari –Ufficio III</a:t>
            </a:r>
            <a:br>
              <a:rPr lang="it-IT" sz="1800" dirty="0">
                <a:solidFill>
                  <a:srgbClr val="0070C0"/>
                </a:solidFill>
              </a:rPr>
            </a:br>
            <a:endParaRPr lang="it-IT" sz="1800" dirty="0">
              <a:solidFill>
                <a:srgbClr val="0070C0"/>
              </a:solidFill>
            </a:endParaRPr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EAB3B958-4002-A35F-FF30-DC9F84FA0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8498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it-IT" sz="23900" dirty="0"/>
              <a:t>Es.100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A7734A75-BE86-C5A7-2470-679F102DB6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879"/>
            <a:ext cx="9144000" cy="1402898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56EC0915-5FC2-2BA2-4E07-243DDA83F775}"/>
              </a:ext>
            </a:extLst>
          </p:cNvPr>
          <p:cNvSpPr/>
          <p:nvPr/>
        </p:nvSpPr>
        <p:spPr>
          <a:xfrm>
            <a:off x="208236" y="5085185"/>
            <a:ext cx="8229599" cy="11567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ES. SCUOLA 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5762213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arta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39706</TotalTime>
  <Words>18</Words>
  <Application>Microsoft Office PowerPoint</Application>
  <PresentationFormat>Presentazione su schermo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di Office</vt:lpstr>
      <vt:lpstr>Ambito Territoriale per la provincia di Bari –Ufficio III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Vito Attorre</dc:creator>
  <cp:lastModifiedBy>SIRRESSI ANNA</cp:lastModifiedBy>
  <cp:revision>512</cp:revision>
  <dcterms:created xsi:type="dcterms:W3CDTF">2018-10-20T07:25:02Z</dcterms:created>
  <dcterms:modified xsi:type="dcterms:W3CDTF">2025-01-22T15:27:04Z</dcterms:modified>
</cp:coreProperties>
</file>